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660" r:id="rId3"/>
    <p:sldMasterId id="2147483672" r:id="rId4"/>
    <p:sldMasterId id="2147483684" r:id="rId5"/>
    <p:sldMasterId id="2147483696" r:id="rId6"/>
    <p:sldMasterId id="2147483708" r:id="rId7"/>
  </p:sldMasterIdLst>
  <p:notesMasterIdLst>
    <p:notesMasterId r:id="rId16"/>
  </p:notesMasterIdLst>
  <p:handoutMasterIdLst>
    <p:handoutMasterId r:id="rId17"/>
  </p:handoutMasterIdLst>
  <p:sldIdLst>
    <p:sldId id="256" r:id="rId8"/>
    <p:sldId id="264" r:id="rId9"/>
    <p:sldId id="265" r:id="rId10"/>
    <p:sldId id="259" r:id="rId11"/>
    <p:sldId id="258" r:id="rId12"/>
    <p:sldId id="260" r:id="rId13"/>
    <p:sldId id="257" r:id="rId14"/>
    <p:sldId id="261" r:id="rId15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10B"/>
    <a:srgbClr val="FEC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98" autoAdjust="0"/>
  </p:normalViewPr>
  <p:slideViewPr>
    <p:cSldViewPr snapToGrid="0">
      <p:cViewPr varScale="1">
        <p:scale>
          <a:sx n="104" d="100"/>
          <a:sy n="104" d="100"/>
        </p:scale>
        <p:origin x="14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customXml" Target="../customXml/item2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B6D78-05AE-4F12-A805-ED3D36BECCC2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7B84C-F810-45EA-9120-052362C00D3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6180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FBDD4-091E-492A-98DE-C9554812A755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114D9-FD99-401C-B3F1-51607993377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08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145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435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646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912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2594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4489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852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3407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303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331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580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765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770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7051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8812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94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302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469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62192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4597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83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570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35519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3193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583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881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689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5347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5503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233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69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9102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079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63190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64704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35959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81168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572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182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4023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69938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015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721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202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13549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03310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0003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7840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008377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4134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66910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101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88769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4670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02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52258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64010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49550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2205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98727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063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5840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234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20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88057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9544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26678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503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2757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88311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46676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739538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2518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4959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933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304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865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" name="矩形 25"/>
          <p:cNvSpPr/>
          <p:nvPr userDrawn="1"/>
        </p:nvSpPr>
        <p:spPr>
          <a:xfrm>
            <a:off x="-517360" y="-962528"/>
            <a:ext cx="6557204" cy="9576000"/>
          </a:xfrm>
          <a:prstGeom prst="rect">
            <a:avLst/>
          </a:prstGeom>
          <a:blipFill dpi="0" rotWithShape="1"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447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1</a:t>
            </a:r>
            <a:endParaRPr lang="zh-HK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4577" y="-136713"/>
            <a:ext cx="3218522" cy="364845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8952914" y="-1788"/>
            <a:ext cx="3230595" cy="3207894"/>
          </a:xfrm>
          <a:prstGeom prst="rect">
            <a:avLst/>
          </a:prstGeom>
          <a:blipFill dpi="0" rotWithShape="1">
            <a:blip r:embed="rId1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4577" y="3648262"/>
            <a:ext cx="3120725" cy="3189038"/>
          </a:xfrm>
          <a:prstGeom prst="rect">
            <a:avLst/>
          </a:prstGeom>
          <a:blipFill dpi="0" rotWithShape="1">
            <a:blip r:embed="rId15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9060543" y="3984881"/>
            <a:ext cx="3122966" cy="2810669"/>
          </a:xfrm>
          <a:prstGeom prst="rect">
            <a:avLst/>
          </a:prstGeom>
          <a:blipFill dpi="0" rotWithShape="1">
            <a:blip r:embed="rId16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9866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9BA3A-E2A3-4DE9-934C-9452F88CC70A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2540739" y="-1989383"/>
            <a:ext cx="11196008" cy="10836766"/>
            <a:chOff x="3755389" y="-1989382"/>
            <a:chExt cx="11196008" cy="10836766"/>
          </a:xfrm>
        </p:grpSpPr>
        <p:sp>
          <p:nvSpPr>
            <p:cNvPr id="10" name="Freeform: Shape 2">
              <a:extLst>
                <a:ext uri="{FF2B5EF4-FFF2-40B4-BE49-F238E27FC236}">
                  <a16:creationId xmlns:a16="http://schemas.microsoft.com/office/drawing/2014/main" id="{AF5DEDB2-78E8-45EC-AB12-C2290127F53E}"/>
                </a:ext>
              </a:extLst>
            </p:cNvPr>
            <p:cNvSpPr/>
            <p:nvPr/>
          </p:nvSpPr>
          <p:spPr>
            <a:xfrm rot="18900000">
              <a:off x="3755389" y="-1989382"/>
              <a:ext cx="10836764" cy="10836766"/>
            </a:xfrm>
            <a:custGeom>
              <a:avLst/>
              <a:gdLst>
                <a:gd name="connsiteX0" fmla="*/ 4849337 w 10836764"/>
                <a:gd name="connsiteY0" fmla="*/ 0 h 10836766"/>
                <a:gd name="connsiteX1" fmla="*/ 10836764 w 10836764"/>
                <a:gd name="connsiteY1" fmla="*/ 5987428 h 10836766"/>
                <a:gd name="connsiteX2" fmla="*/ 5987426 w 10836764"/>
                <a:gd name="connsiteY2" fmla="*/ 10836766 h 10836766"/>
                <a:gd name="connsiteX3" fmla="*/ 1 w 10836764"/>
                <a:gd name="connsiteY3" fmla="*/ 4849340 h 10836766"/>
                <a:gd name="connsiteX4" fmla="*/ 0 w 10836764"/>
                <a:gd name="connsiteY4" fmla="*/ 1529113 h 10836766"/>
                <a:gd name="connsiteX5" fmla="*/ 1529113 w 10836764"/>
                <a:gd name="connsiteY5" fmla="*/ 0 h 1083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36764" h="10836766">
                  <a:moveTo>
                    <a:pt x="4849337" y="0"/>
                  </a:moveTo>
                  <a:lnTo>
                    <a:pt x="10836764" y="5987428"/>
                  </a:lnTo>
                  <a:lnTo>
                    <a:pt x="5987426" y="10836766"/>
                  </a:lnTo>
                  <a:lnTo>
                    <a:pt x="1" y="4849340"/>
                  </a:lnTo>
                  <a:lnTo>
                    <a:pt x="0" y="1529113"/>
                  </a:lnTo>
                  <a:cubicBezTo>
                    <a:pt x="0" y="684607"/>
                    <a:pt x="684607" y="0"/>
                    <a:pt x="152911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4">
                    <a:lumMod val="40000"/>
                    <a:lumOff val="60000"/>
                  </a:schemeClr>
                </a:gs>
                <a:gs pos="83000">
                  <a:schemeClr val="accent4">
                    <a:lumMod val="60000"/>
                    <a:lumOff val="40000"/>
                  </a:schemeClr>
                </a:gs>
                <a:gs pos="915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Freeform: Shape 6">
              <a:extLst>
                <a:ext uri="{FF2B5EF4-FFF2-40B4-BE49-F238E27FC236}">
                  <a16:creationId xmlns:a16="http://schemas.microsoft.com/office/drawing/2014/main" id="{E769B23C-815D-4713-8F2F-BE8E52CBCEEB}"/>
                </a:ext>
              </a:extLst>
            </p:cNvPr>
            <p:cNvSpPr/>
            <p:nvPr/>
          </p:nvSpPr>
          <p:spPr>
            <a:xfrm rot="18900000">
              <a:off x="11844431" y="1875518"/>
              <a:ext cx="3106966" cy="3106966"/>
            </a:xfrm>
            <a:custGeom>
              <a:avLst/>
              <a:gdLst>
                <a:gd name="connsiteX0" fmla="*/ 3106966 w 3106966"/>
                <a:gd name="connsiteY0" fmla="*/ 0 h 3106966"/>
                <a:gd name="connsiteX1" fmla="*/ 1 w 3106966"/>
                <a:gd name="connsiteY1" fmla="*/ 3106966 h 3106966"/>
                <a:gd name="connsiteX2" fmla="*/ 0 w 3106966"/>
                <a:gd name="connsiteY2" fmla="*/ 1529113 h 3106966"/>
                <a:gd name="connsiteX3" fmla="*/ 1529113 w 3106966"/>
                <a:gd name="connsiteY3" fmla="*/ 0 h 310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6966" h="3106966">
                  <a:moveTo>
                    <a:pt x="3106966" y="0"/>
                  </a:moveTo>
                  <a:lnTo>
                    <a:pt x="1" y="3106966"/>
                  </a:lnTo>
                  <a:lnTo>
                    <a:pt x="0" y="1529113"/>
                  </a:lnTo>
                  <a:cubicBezTo>
                    <a:pt x="0" y="684607"/>
                    <a:pt x="684607" y="0"/>
                    <a:pt x="15291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矩形 11"/>
          <p:cNvSpPr/>
          <p:nvPr userDrawn="1"/>
        </p:nvSpPr>
        <p:spPr>
          <a:xfrm>
            <a:off x="0" y="-133537"/>
            <a:ext cx="3218522" cy="364845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936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9782-8C40-4976-AB38-0BFB3AB37FD9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/>
        </p:nvSpPr>
        <p:spPr>
          <a:xfrm rot="2700000" flipH="1">
            <a:off x="-1189511" y="-1988870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 userDrawn="1"/>
        </p:nvSpPr>
        <p:spPr>
          <a:xfrm rot="2700000" flipH="1">
            <a:off x="-1563115" y="1894145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190913" y="3670037"/>
            <a:ext cx="3390487" cy="3051438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0918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316CD-4EF3-4424-9554-953C1F09A9C6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/>
        </p:nvSpPr>
        <p:spPr>
          <a:xfrm rot="18900000">
            <a:off x="2536232" y="-1992271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/>
        </p:nvSpPr>
        <p:spPr>
          <a:xfrm rot="18900000">
            <a:off x="10625274" y="1872629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8723392" y="0"/>
            <a:ext cx="3468608" cy="3444235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285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ACF23-EC16-406D-93EF-7E78D61170B5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 userDrawn="1"/>
        </p:nvSpPr>
        <p:spPr>
          <a:xfrm rot="2700000" flipH="1">
            <a:off x="-1189383" y="-1988871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633046" y="3253100"/>
            <a:ext cx="3527679" cy="360490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498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4BB11-A7F6-407D-94DA-C6CA68666A11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69433" y="422252"/>
            <a:ext cx="6411557" cy="6013496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393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3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p Arrow 5">
            <a:extLst>
              <a:ext uri="{FF2B5EF4-FFF2-40B4-BE49-F238E27FC236}">
                <a16:creationId xmlns:a16="http://schemas.microsoft.com/office/drawing/2014/main" id="{AB2E6C8F-E8BC-4077-95F1-BCE2E4A4D185}"/>
              </a:ext>
            </a:extLst>
          </p:cNvPr>
          <p:cNvSpPr/>
          <p:nvPr/>
        </p:nvSpPr>
        <p:spPr>
          <a:xfrm rot="2737503">
            <a:off x="6569583" y="1289623"/>
            <a:ext cx="1632181" cy="1994485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3" name="Up Arrow 6">
            <a:extLst>
              <a:ext uri="{FF2B5EF4-FFF2-40B4-BE49-F238E27FC236}">
                <a16:creationId xmlns:a16="http://schemas.microsoft.com/office/drawing/2014/main" id="{B29D0004-AC53-4D93-9BB6-177BC3F81548}"/>
              </a:ext>
            </a:extLst>
          </p:cNvPr>
          <p:cNvSpPr/>
          <p:nvPr/>
        </p:nvSpPr>
        <p:spPr>
          <a:xfrm rot="8137503">
            <a:off x="6531976" y="4101468"/>
            <a:ext cx="1632181" cy="1994485"/>
          </a:xfrm>
          <a:prstGeom prst="upArrow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4" name="Up Arrow 7">
            <a:extLst>
              <a:ext uri="{FF2B5EF4-FFF2-40B4-BE49-F238E27FC236}">
                <a16:creationId xmlns:a16="http://schemas.microsoft.com/office/drawing/2014/main" id="{1C711B19-E58E-4645-9318-B9CF727B04DB}"/>
              </a:ext>
            </a:extLst>
          </p:cNvPr>
          <p:cNvSpPr/>
          <p:nvPr/>
        </p:nvSpPr>
        <p:spPr>
          <a:xfrm rot="13537503">
            <a:off x="3753078" y="4177143"/>
            <a:ext cx="1632181" cy="1994485"/>
          </a:xfrm>
          <a:prstGeom prst="upArrow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5" name="Up Arrow 8">
            <a:extLst>
              <a:ext uri="{FF2B5EF4-FFF2-40B4-BE49-F238E27FC236}">
                <a16:creationId xmlns:a16="http://schemas.microsoft.com/office/drawing/2014/main" id="{F2D25A4C-C2BE-4717-9220-204B359F6EFC}"/>
              </a:ext>
            </a:extLst>
          </p:cNvPr>
          <p:cNvSpPr/>
          <p:nvPr/>
        </p:nvSpPr>
        <p:spPr>
          <a:xfrm rot="18937503">
            <a:off x="3750283" y="1178368"/>
            <a:ext cx="1632181" cy="1994485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" name="文字方塊 9"/>
          <p:cNvSpPr txBox="1"/>
          <p:nvPr/>
        </p:nvSpPr>
        <p:spPr>
          <a:xfrm>
            <a:off x="4459765" y="3122671"/>
            <a:ext cx="339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本學年</a:t>
            </a:r>
            <a:endParaRPr lang="en-US" altLang="zh-TW" sz="2800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我們學校主題是</a:t>
            </a:r>
            <a:r>
              <a:rPr lang="en-US" altLang="zh-TW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8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451" y="-2256"/>
            <a:ext cx="2909454" cy="364740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050" y="3719525"/>
            <a:ext cx="3450539" cy="311146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6" y="0"/>
            <a:ext cx="2834331" cy="364514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1" y="3567612"/>
            <a:ext cx="3349875" cy="3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1BFE39E6-B93D-4B26-8078-FCFB5490B11E}"/>
              </a:ext>
            </a:extLst>
          </p:cNvPr>
          <p:cNvGrpSpPr/>
          <p:nvPr/>
        </p:nvGrpSpPr>
        <p:grpSpPr>
          <a:xfrm>
            <a:off x="60644" y="0"/>
            <a:ext cx="6871359" cy="3970536"/>
            <a:chOff x="2771800" y="2419161"/>
            <a:chExt cx="3500774" cy="2022882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B355ED86-D597-4A91-BD9E-2880C38F24A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4E96A4F1-C2C0-407B-AFD1-A4C033B4610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id="{1BFE39E6-B93D-4B26-8078-FCFB5490B11E}"/>
              </a:ext>
            </a:extLst>
          </p:cNvPr>
          <p:cNvGrpSpPr/>
          <p:nvPr/>
        </p:nvGrpSpPr>
        <p:grpSpPr>
          <a:xfrm>
            <a:off x="5211153" y="2887464"/>
            <a:ext cx="6871359" cy="3970536"/>
            <a:chOff x="2771800" y="2419161"/>
            <a:chExt cx="3500774" cy="2022882"/>
          </a:xfrm>
        </p:grpSpPr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B355ED86-D597-4A91-BD9E-2880C38F24A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4E96A4F1-C2C0-407B-AFD1-A4C033B4610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0" name="標題 1"/>
          <p:cNvSpPr txBox="1">
            <a:spLocks/>
          </p:cNvSpPr>
          <p:nvPr/>
        </p:nvSpPr>
        <p:spPr>
          <a:xfrm>
            <a:off x="6630684" y="1556169"/>
            <a:ext cx="5381592" cy="15638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 smtClean="0">
                <a:ln w="28575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感恩、積極</a:t>
            </a:r>
            <a:endParaRPr lang="zh-HK" altLang="en-US" sz="8000" b="1" dirty="0">
              <a:ln w="28575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0" y="4697555"/>
            <a:ext cx="5288025" cy="1536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>
                <a:ln w="28575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珍惜、樂觀</a:t>
            </a:r>
            <a:endParaRPr lang="zh-HK" altLang="en-US" sz="8000" b="1" dirty="0">
              <a:ln w="28575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8" y="224759"/>
            <a:ext cx="2679952" cy="344660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38" y="2820883"/>
            <a:ext cx="2604779" cy="32654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63" y="569239"/>
            <a:ext cx="3126188" cy="281899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95" y="3497215"/>
            <a:ext cx="3159870" cy="283399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914" y="279879"/>
            <a:ext cx="3029727" cy="129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3366145" y="167269"/>
            <a:ext cx="8721889" cy="5030197"/>
            <a:chOff x="130629" y="195943"/>
            <a:chExt cx="8721889" cy="5094514"/>
          </a:xfrm>
        </p:grpSpPr>
        <p:sp>
          <p:nvSpPr>
            <p:cNvPr id="13" name="矩形 12"/>
            <p:cNvSpPr/>
            <p:nvPr/>
          </p:nvSpPr>
          <p:spPr>
            <a:xfrm>
              <a:off x="130629" y="195943"/>
              <a:ext cx="8721889" cy="50945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01873" y="489857"/>
              <a:ext cx="8186956" cy="4550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8" name="摺角紙張 17"/>
          <p:cNvSpPr/>
          <p:nvPr/>
        </p:nvSpPr>
        <p:spPr>
          <a:xfrm>
            <a:off x="109113" y="5634260"/>
            <a:ext cx="11950209" cy="1140311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39954" y="5127154"/>
            <a:ext cx="6055021" cy="5628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試描述上圖情境，再說說為什麼要挑選這照片 </a:t>
            </a:r>
            <a:r>
              <a:rPr lang="en-US" altLang="zh-TW" sz="20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0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5411570" y="2087046"/>
            <a:ext cx="5081727" cy="1536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相</a:t>
            </a:r>
            <a:r>
              <a:rPr lang="zh-TW" altLang="en-US" sz="8000" b="1" dirty="0" smtClean="0"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片分享</a:t>
            </a:r>
            <a:endParaRPr lang="zh-HK" altLang="en-US" sz="8000" b="1" dirty="0"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24506" y="700866"/>
            <a:ext cx="6579220" cy="90389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我今天要</a:t>
            </a:r>
            <a:r>
              <a:rPr lang="zh-TW" altLang="en-US" sz="5400" b="1" dirty="0" smtClean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感恩</a:t>
            </a: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的是 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3" y="457472"/>
            <a:ext cx="2913451" cy="37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/>
        </p:nvSpPr>
        <p:spPr>
          <a:xfrm rot="18900000" flipH="1" flipV="1">
            <a:off x="-1570589" y="1902097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3425" y="-29161"/>
            <a:ext cx="6404386" cy="1215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sz="114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珍惜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的三件事 </a:t>
            </a:r>
            <a:r>
              <a:rPr lang="en-US" altLang="zh-TW" sz="5700" dirty="0"/>
              <a:t>……</a:t>
            </a:r>
            <a:endParaRPr lang="zh-HK" altLang="en-US" sz="57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3CDBC2D-C9C0-4D36-A0F9-7EDE3B294276}"/>
              </a:ext>
            </a:extLst>
          </p:cNvPr>
          <p:cNvSpPr/>
          <p:nvPr/>
        </p:nvSpPr>
        <p:spPr>
          <a:xfrm>
            <a:off x="4452223" y="1119458"/>
            <a:ext cx="7739777" cy="5654186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2"/>
          <p:cNvSpPr txBox="1">
            <a:spLocks/>
          </p:cNvSpPr>
          <p:nvPr/>
        </p:nvSpPr>
        <p:spPr>
          <a:xfrm>
            <a:off x="9831356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indent="0" algn="ct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TW" altLang="en-US" sz="1800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Picture Placeholder 2"/>
          <p:cNvSpPr txBox="1">
            <a:spLocks/>
          </p:cNvSpPr>
          <p:nvPr/>
        </p:nvSpPr>
        <p:spPr>
          <a:xfrm>
            <a:off x="7257225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Picture Placeholder 2"/>
          <p:cNvSpPr txBox="1">
            <a:spLocks/>
          </p:cNvSpPr>
          <p:nvPr/>
        </p:nvSpPr>
        <p:spPr>
          <a:xfrm>
            <a:off x="4683095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摺角紙張 1"/>
          <p:cNvSpPr/>
          <p:nvPr/>
        </p:nvSpPr>
        <p:spPr>
          <a:xfrm>
            <a:off x="4683095" y="4142383"/>
            <a:ext cx="2159999" cy="2462400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摺角紙張 12"/>
          <p:cNvSpPr/>
          <p:nvPr/>
        </p:nvSpPr>
        <p:spPr>
          <a:xfrm>
            <a:off x="7257226" y="4152687"/>
            <a:ext cx="2159999" cy="2462400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摺角紙張 13"/>
          <p:cNvSpPr/>
          <p:nvPr/>
        </p:nvSpPr>
        <p:spPr>
          <a:xfrm>
            <a:off x="9831357" y="4108901"/>
            <a:ext cx="2159999" cy="2462400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018048" y="4850780"/>
            <a:ext cx="166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dirty="0" smtClean="0">
                <a:solidFill>
                  <a:schemeClr val="bg1"/>
                </a:solidFill>
              </a:rPr>
              <a:t>……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422995" y="4850780"/>
            <a:ext cx="111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9964408" y="4817250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4649494" y="4152687"/>
            <a:ext cx="219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223625" y="4152687"/>
            <a:ext cx="219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898078" y="4108430"/>
            <a:ext cx="209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en-US" altLang="zh-TW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0" y="1751509"/>
            <a:ext cx="3760129" cy="471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84872" y="194762"/>
            <a:ext cx="6749143" cy="9981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我曾</a:t>
            </a:r>
            <a:r>
              <a:rPr lang="zh-TW" altLang="en-US" sz="115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積極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面對一件事情的歷程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18476" y="3082239"/>
            <a:ext cx="11471648" cy="3610078"/>
            <a:chOff x="1082109" y="2169551"/>
            <a:chExt cx="9886703" cy="311130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409D2CA-32BE-4F00-BC46-09DBDB4C41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3247" y="4284247"/>
              <a:ext cx="2501652" cy="305650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3">
              <a:extLst>
                <a:ext uri="{FF2B5EF4-FFF2-40B4-BE49-F238E27FC236}">
                  <a16:creationId xmlns:a16="http://schemas.microsoft.com/office/drawing/2014/main" id="{0DAFFCF8-ACB1-49DF-8A59-59EEED7BBA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4899" y="3473919"/>
              <a:ext cx="2377440" cy="801644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4">
              <a:extLst>
                <a:ext uri="{FF2B5EF4-FFF2-40B4-BE49-F238E27FC236}">
                  <a16:creationId xmlns:a16="http://schemas.microsoft.com/office/drawing/2014/main" id="{8C0403FC-0DE7-47ED-B356-52CB994984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2339" y="2668401"/>
              <a:ext cx="2606473" cy="805518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5">
              <a:extLst>
                <a:ext uri="{FF2B5EF4-FFF2-40B4-BE49-F238E27FC236}">
                  <a16:creationId xmlns:a16="http://schemas.microsoft.com/office/drawing/2014/main" id="{80A472A5-1516-4389-9343-59464F8F0244}"/>
                </a:ext>
              </a:extLst>
            </p:cNvPr>
            <p:cNvCxnSpPr>
              <a:cxnSpLocks/>
            </p:cNvCxnSpPr>
            <p:nvPr/>
          </p:nvCxnSpPr>
          <p:spPr>
            <a:xfrm>
              <a:off x="1082109" y="3089805"/>
              <a:ext cx="2401136" cy="1500092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F815731-8776-4551-8AC7-DABD3AE461B3}"/>
                </a:ext>
              </a:extLst>
            </p:cNvPr>
            <p:cNvSpPr/>
            <p:nvPr/>
          </p:nvSpPr>
          <p:spPr>
            <a:xfrm>
              <a:off x="1209641" y="2873096"/>
              <a:ext cx="1686845" cy="16868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55674808-7313-43BD-ACED-A13521EACB86}"/>
                </a:ext>
              </a:extLst>
            </p:cNvPr>
            <p:cNvSpPr/>
            <p:nvPr/>
          </p:nvSpPr>
          <p:spPr>
            <a:xfrm>
              <a:off x="3733947" y="3594008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4ADD4F81-230C-4B83-B534-74F1AD448C64}"/>
                </a:ext>
              </a:extLst>
            </p:cNvPr>
            <p:cNvSpPr/>
            <p:nvPr/>
          </p:nvSpPr>
          <p:spPr>
            <a:xfrm>
              <a:off x="6258252" y="2881780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96FC49F5-CDF3-4DD5-B483-ABE4E7FE62DB}"/>
                </a:ext>
              </a:extLst>
            </p:cNvPr>
            <p:cNvSpPr/>
            <p:nvPr/>
          </p:nvSpPr>
          <p:spPr>
            <a:xfrm>
              <a:off x="8782556" y="2169551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直角三角形 11"/>
          <p:cNvSpPr/>
          <p:nvPr/>
        </p:nvSpPr>
        <p:spPr>
          <a:xfrm rot="12032771">
            <a:off x="11565141" y="3445019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F68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直角三角形 12"/>
          <p:cNvSpPr/>
          <p:nvPr/>
        </p:nvSpPr>
        <p:spPr>
          <a:xfrm rot="15117809">
            <a:off x="2395636" y="5355540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直角三角形 13"/>
          <p:cNvSpPr/>
          <p:nvPr/>
        </p:nvSpPr>
        <p:spPr>
          <a:xfrm rot="12637746">
            <a:off x="5577305" y="5341387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F68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直角三角形 14"/>
          <p:cNvSpPr/>
          <p:nvPr/>
        </p:nvSpPr>
        <p:spPr>
          <a:xfrm rot="12637746">
            <a:off x="8472857" y="4374390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30" y="317027"/>
            <a:ext cx="3241280" cy="306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38646" y="5419009"/>
            <a:ext cx="8392575" cy="13863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我認為要</a:t>
            </a:r>
            <a:r>
              <a:rPr lang="zh-TW" altLang="en-US" sz="103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樂觀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面對的三件事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3163603" y="124101"/>
            <a:ext cx="2684607" cy="4637048"/>
            <a:chOff x="3163603" y="124101"/>
            <a:chExt cx="2684607" cy="4637048"/>
          </a:xfrm>
        </p:grpSpPr>
        <p:grpSp>
          <p:nvGrpSpPr>
            <p:cNvPr id="29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3163603" y="124101"/>
              <a:ext cx="2684607" cy="4637048"/>
              <a:chOff x="1438761" y="2033015"/>
              <a:chExt cx="1980000" cy="3420000"/>
            </a:xfrm>
            <a:solidFill>
              <a:srgbClr val="FFC000"/>
            </a:solidFill>
          </p:grpSpPr>
          <p:sp>
            <p:nvSpPr>
              <p:cNvPr id="31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grpFill/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33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  <a:grpFill/>
            </p:grpSpPr>
            <p:sp>
              <p:nvSpPr>
                <p:cNvPr id="34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pFill/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5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4">
                    <a:lumMod val="75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0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3355525" y="500739"/>
              <a:ext cx="2298634" cy="3667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6188560" y="781961"/>
            <a:ext cx="2684607" cy="4637048"/>
            <a:chOff x="248970" y="247773"/>
            <a:chExt cx="3069278" cy="5301480"/>
          </a:xfrm>
        </p:grpSpPr>
        <p:grpSp>
          <p:nvGrpSpPr>
            <p:cNvPr id="37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248970" y="247773"/>
              <a:ext cx="3069278" cy="5301480"/>
              <a:chOff x="1438761" y="2033015"/>
              <a:chExt cx="1980000" cy="3420000"/>
            </a:xfrm>
          </p:grpSpPr>
          <p:sp>
            <p:nvSpPr>
              <p:cNvPr id="39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41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</p:grpSpPr>
            <p:sp>
              <p:nvSpPr>
                <p:cNvPr id="42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3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8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468392" y="678379"/>
              <a:ext cx="2628000" cy="41930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138646" y="673828"/>
            <a:ext cx="2684607" cy="4637048"/>
            <a:chOff x="3163603" y="124101"/>
            <a:chExt cx="2684607" cy="4637048"/>
          </a:xfrm>
        </p:grpSpPr>
        <p:grpSp>
          <p:nvGrpSpPr>
            <p:cNvPr id="52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3163603" y="124101"/>
              <a:ext cx="2684607" cy="4637048"/>
              <a:chOff x="1438761" y="2033015"/>
              <a:chExt cx="1980000" cy="3420000"/>
            </a:xfrm>
            <a:solidFill>
              <a:srgbClr val="FFC000"/>
            </a:solidFill>
          </p:grpSpPr>
          <p:sp>
            <p:nvSpPr>
              <p:cNvPr id="54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chemeClr val="accent2">
                  <a:lumMod val="75000"/>
                </a:schemeClr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56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  <a:grpFill/>
            </p:grpSpPr>
            <p:sp>
              <p:nvSpPr>
                <p:cNvPr id="57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8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53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3355525" y="500739"/>
              <a:ext cx="2298634" cy="3667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852" y="3298335"/>
            <a:ext cx="3538045" cy="31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260773" y="3183783"/>
            <a:ext cx="4813789" cy="1378669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r>
              <a:rPr lang="en-US" altLang="zh-HK" sz="8000" b="1" dirty="0" smtClean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sz="8000" b="1" dirty="0">
              <a:ln w="19050">
                <a:solidFill>
                  <a:schemeClr val="bg1"/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66903" y="5788498"/>
            <a:ext cx="3007659" cy="939512"/>
          </a:xfrm>
          <a:prstGeom prst="rect">
            <a:avLst/>
          </a:prstGeom>
          <a:blipFill dpi="0"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513145"/>
            <a:ext cx="5126182" cy="219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daa795c9b875725c4538dafa97fddb43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daf41fb2d8da5068d6df022a305a3838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0158c6c-36f6-421c-8fe4-033d3e8a33cd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86758F56-2A94-4BBC-8141-A1C6A50FD25E}"/>
</file>

<file path=customXml/itemProps2.xml><?xml version="1.0" encoding="utf-8"?>
<ds:datastoreItem xmlns:ds="http://schemas.openxmlformats.org/officeDocument/2006/customXml" ds:itemID="{0FCCF483-BC82-45EB-85A2-2498E653B5FD}"/>
</file>

<file path=customXml/itemProps3.xml><?xml version="1.0" encoding="utf-8"?>
<ds:datastoreItem xmlns:ds="http://schemas.openxmlformats.org/officeDocument/2006/customXml" ds:itemID="{64CF8648-54D8-4CB4-8C1C-BFE404385912}"/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78</Words>
  <Application>Microsoft Office PowerPoint</Application>
  <PresentationFormat>寬螢幕</PresentationFormat>
  <Paragraphs>20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7</vt:i4>
      </vt:variant>
      <vt:variant>
        <vt:lpstr>投影片標題</vt:lpstr>
      </vt:variant>
      <vt:variant>
        <vt:i4>8</vt:i4>
      </vt:variant>
    </vt:vector>
  </HeadingPairs>
  <TitlesOfParts>
    <vt:vector size="21" baseType="lpstr">
      <vt:lpstr>맑은 고딕</vt:lpstr>
      <vt:lpstr>微軟正黑體</vt:lpstr>
      <vt:lpstr>新細明體</vt:lpstr>
      <vt:lpstr>Arial</vt:lpstr>
      <vt:lpstr>Calibri</vt:lpstr>
      <vt:lpstr>Calibri Light</vt:lpstr>
      <vt:lpstr>1_Office 佈景主題</vt:lpstr>
      <vt:lpstr>2_Office 佈景主題</vt:lpstr>
      <vt:lpstr>自訂設計</vt:lpstr>
      <vt:lpstr>1_自訂設計</vt:lpstr>
      <vt:lpstr>2_自訂設計</vt:lpstr>
      <vt:lpstr>3_自訂設計</vt:lpstr>
      <vt:lpstr>4_自訂設計</vt:lpstr>
      <vt:lpstr>PowerPoint 簡報</vt:lpstr>
      <vt:lpstr>PowerPoint 簡報</vt:lpstr>
      <vt:lpstr>PowerPoint 簡報</vt:lpstr>
      <vt:lpstr>我今天要感恩的是 ……</vt:lpstr>
      <vt:lpstr>PowerPoint 簡報</vt:lpstr>
      <vt:lpstr>PowerPoint 簡報</vt:lpstr>
      <vt:lpstr>PowerPoint 簡報</vt:lpstr>
      <vt:lpstr>謝謝!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TANG, Chin-ching Rachel</dc:creator>
  <cp:lastModifiedBy>LEE, Wing-ho Isaac</cp:lastModifiedBy>
  <cp:revision>62</cp:revision>
  <dcterms:created xsi:type="dcterms:W3CDTF">2019-07-24T02:11:37Z</dcterms:created>
  <dcterms:modified xsi:type="dcterms:W3CDTF">2022-07-21T06:08:45Z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